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77" r:id="rId8"/>
    <p:sldId id="274" r:id="rId9"/>
    <p:sldId id="271" r:id="rId10"/>
    <p:sldId id="276" r:id="rId11"/>
    <p:sldId id="275" r:id="rId12"/>
    <p:sldId id="272" r:id="rId13"/>
    <p:sldId id="264" r:id="rId14"/>
    <p:sldId id="292" r:id="rId15"/>
    <p:sldId id="291" r:id="rId16"/>
    <p:sldId id="265" r:id="rId17"/>
    <p:sldId id="269" r:id="rId18"/>
    <p:sldId id="266" r:id="rId19"/>
    <p:sldId id="267" r:id="rId20"/>
    <p:sldId id="270" r:id="rId21"/>
    <p:sldId id="293" r:id="rId22"/>
    <p:sldId id="268" r:id="rId23"/>
    <p:sldId id="27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89" r:id="rId36"/>
    <p:sldId id="288" r:id="rId37"/>
    <p:sldId id="298" r:id="rId38"/>
    <p:sldId id="294" r:id="rId39"/>
    <p:sldId id="297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60"/>
  </p:normalViewPr>
  <p:slideViewPr>
    <p:cSldViewPr>
      <p:cViewPr varScale="1">
        <p:scale>
          <a:sx n="68" d="100"/>
          <a:sy n="68" d="100"/>
        </p:scale>
        <p:origin x="123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odelabs/tensorflow-for-poets-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googleblog.com/2017/06/mobilenets-open-source-models-for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how-to-train-your-own-object-detector-with-tensorflows-object-detector-api-bec72ecfe1d9" TargetMode="External"/><Relationship Id="rId2" Type="http://schemas.openxmlformats.org/officeDocument/2006/relationships/hyperlink" Target="https://medium.com/towards-data-science/building-a-real-time-object-recognition-app-with-tensorflow-and-opencv-b7a2b4ebdc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programming.net/custom-objects-tracking-tensorflow-object-detection-api-tutorial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install/install_windows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ooglecodelabs/tensorflow-for-poets-2" TargetMode="External"/><Relationship Id="rId4" Type="http://schemas.openxmlformats.org/officeDocument/2006/relationships/hyperlink" Target="https://python-pillow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tensorflow-for-poets/#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and Image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6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model 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https://github.com/googlecodelabs/tensorflow-for-poets-2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1634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51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 </a:t>
            </a:r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https://research.googleblog.com/2017/06/mobilenets-open-source-models-for.html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went to Eagle Beach and took ~1000 pictures of footprints in the sand and mud from many angles and orientations.</a:t>
            </a:r>
          </a:p>
          <a:p>
            <a:r>
              <a:rPr lang="en-US" dirty="0"/>
              <a:t>I installed Python and wrote a small Python script to take a picture and accept the bounding box around the track in it.</a:t>
            </a:r>
          </a:p>
          <a:p>
            <a:pPr lvl="1"/>
            <a:r>
              <a:rPr lang="en-US" dirty="0"/>
              <a:t>The program reads in the image, rotates the image by one degree, calculates the new bounding box, crops the image and saves a new image file.</a:t>
            </a:r>
          </a:p>
          <a:p>
            <a:pPr lvl="1"/>
            <a:r>
              <a:rPr lang="en-US" dirty="0"/>
              <a:t>The program creates 360 images (one for each degree of rotation of the image)</a:t>
            </a:r>
          </a:p>
        </p:txBody>
      </p:sp>
    </p:spTree>
    <p:extLst>
      <p:ext uri="{BB962C8B-B14F-4D97-AF65-F5344CB8AC3E}">
        <p14:creationId xmlns:p14="http://schemas.microsoft.com/office/powerpoint/2010/main" val="64561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Images are stored in Folders that with names that define the ML image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9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32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046"/>
            <a:ext cx="9213273" cy="500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41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ebailey\Documents\Track_Gimp\Right Foot\CIMG92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65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90488"/>
            <a:ext cx="6524625" cy="667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4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ebailey\Documents\Track_Gimp\Right Foot\CIMG9236_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" y="-7258"/>
            <a:ext cx="9153677" cy="686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3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ebailey\Documents\Track_Gimp\Right Foot\CIMG9236_r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59" y="0"/>
            <a:ext cx="4089241" cy="684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8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paid for college as an animal tracker</a:t>
            </a:r>
          </a:p>
          <a:p>
            <a:r>
              <a:rPr lang="en-US" dirty="0"/>
              <a:t>Google provides an open-source Machine Learning API called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https://www.tensorflow.org/</a:t>
            </a:r>
            <a:endParaRPr lang="en-US" dirty="0"/>
          </a:p>
          <a:p>
            <a:r>
              <a:rPr lang="en-US" dirty="0"/>
              <a:t>Python has become a very popular scientific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2259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1" y="0"/>
            <a:ext cx="86673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24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0" y="0"/>
            <a:ext cx="79102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22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Cropping Process is </a:t>
            </a:r>
            <a:r>
              <a:rPr lang="en-US" b="1" u="sng" dirty="0"/>
              <a:t>very</a:t>
            </a:r>
            <a:r>
              <a:rPr lang="en-US" dirty="0"/>
              <a:t> Laborious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spend one evening cropping images from 3:00 pm until 11:00 pm </a:t>
            </a:r>
          </a:p>
          <a:p>
            <a:r>
              <a:rPr lang="en-US" dirty="0"/>
              <a:t>In that time I produce a 360 images for ~5 original pictures. </a:t>
            </a:r>
          </a:p>
          <a:p>
            <a:r>
              <a:rPr lang="en-US" dirty="0"/>
              <a:t>Even after making the script take the original bounding box, it is still too slow.</a:t>
            </a:r>
          </a:p>
          <a:p>
            <a:r>
              <a:rPr lang="en-US" dirty="0"/>
              <a:t>I need the tool I am building in order to automate this process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I need a very large image sample set – a million images would be much appreciated, 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created batch files to make running complex commands easier:</a:t>
            </a:r>
          </a:p>
          <a:p>
            <a:pPr lvl="1"/>
            <a:r>
              <a:rPr lang="en-US" dirty="0"/>
              <a:t>start_tensorboard.bat</a:t>
            </a:r>
          </a:p>
          <a:p>
            <a:pPr lvl="2"/>
            <a:r>
              <a:rPr lang="en-US" dirty="0"/>
              <a:t>Used to start a local server to graphically display the status of our model</a:t>
            </a:r>
          </a:p>
          <a:p>
            <a:pPr lvl="1"/>
            <a:r>
              <a:rPr lang="en-US" dirty="0"/>
              <a:t>retrain_tracks_batch.bat</a:t>
            </a:r>
          </a:p>
          <a:p>
            <a:pPr lvl="2"/>
            <a:r>
              <a:rPr lang="en-US" dirty="0"/>
              <a:t>Used to tell the model to “Go learn”</a:t>
            </a:r>
          </a:p>
          <a:p>
            <a:pPr lvl="1"/>
            <a:r>
              <a:rPr lang="en-US" dirty="0"/>
              <a:t>classify_track_image_batch.bat</a:t>
            </a:r>
          </a:p>
          <a:p>
            <a:pPr lvl="2"/>
            <a:r>
              <a:rPr lang="en-US" dirty="0"/>
              <a:t>Used to ask the model to label an image based on what it learned.</a:t>
            </a:r>
          </a:p>
        </p:txBody>
      </p:sp>
    </p:spTree>
    <p:extLst>
      <p:ext uri="{BB962C8B-B14F-4D97-AF65-F5344CB8AC3E}">
        <p14:creationId xmlns:p14="http://schemas.microsoft.com/office/powerpoint/2010/main" val="333594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137"/>
            <a:ext cx="9127293" cy="473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33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1" y="1835727"/>
            <a:ext cx="911310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4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 is now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" y="1828800"/>
            <a:ext cx="9097211" cy="45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260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0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62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11705" cy="485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95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Python and </a:t>
            </a:r>
            <a:r>
              <a:rPr lang="en-US" dirty="0" err="1"/>
              <a:t>TensorFlow</a:t>
            </a:r>
            <a:r>
              <a:rPr lang="en-US" dirty="0"/>
              <a:t> capabilities on track identification/interpretation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96291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retrain_tracks_batch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199"/>
            <a:ext cx="8305800" cy="565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38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45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8"/>
            <a:ext cx="8690653" cy="685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13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classify_track_image_batch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9102886" cy="4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39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 or Right Track?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ebailey\Documents\Tracks\Left Foot\CIMG91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77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44638"/>
            <a:ext cx="9085635" cy="37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748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and Using the </a:t>
            </a:r>
            <a:r>
              <a:rPr lang="en-US" dirty="0" err="1"/>
              <a:t>Tensorflow</a:t>
            </a:r>
            <a:r>
              <a:rPr lang="en-US" dirty="0"/>
              <a:t> Image Classifiers is pretty quick and easy.</a:t>
            </a:r>
          </a:p>
          <a:p>
            <a:r>
              <a:rPr lang="en-US" dirty="0"/>
              <a:t>The hardest part is getting suitable training images.</a:t>
            </a:r>
          </a:p>
        </p:txBody>
      </p:sp>
    </p:spTree>
    <p:extLst>
      <p:ext uri="{BB962C8B-B14F-4D97-AF65-F5344CB8AC3E}">
        <p14:creationId xmlns:p14="http://schemas.microsoft.com/office/powerpoint/2010/main" val="274544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Object Detection and bounding boxes in Video or Static Images!</a:t>
            </a:r>
          </a:p>
          <a:p>
            <a:pPr lvl="1"/>
            <a:r>
              <a:rPr lang="en-US" dirty="0"/>
              <a:t>Object Detection</a:t>
            </a:r>
          </a:p>
          <a:p>
            <a:pPr lvl="2"/>
            <a:r>
              <a:rPr lang="en-US" dirty="0">
                <a:hlinkClick r:id="rId2"/>
              </a:rPr>
              <a:t>https://medium.com/towards-data-science/building-a-real-time-object-recognition-app-with-tensorflow-and-opencv-b7a2b4ebdc32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Raccoon Detection </a:t>
            </a:r>
          </a:p>
          <a:p>
            <a:pPr lvl="2"/>
            <a:r>
              <a:rPr lang="en-US" dirty="0">
                <a:hlinkClick r:id="rId3"/>
              </a:rPr>
              <a:t>https://medium.com/towards-data-science/how-to-train-your-own-object-detector-with-tensorflows-object-detector-api-bec72ecfe1d9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Mac &amp; Cheese Detector</a:t>
            </a:r>
          </a:p>
          <a:p>
            <a:pPr lvl="2"/>
            <a:r>
              <a:rPr lang="en-US" dirty="0">
                <a:hlinkClick r:id="rId4"/>
              </a:rPr>
              <a:t>https://pythonprogramming.net/custom-objects-tracking-tensorflow-object-detection-api-tutorial/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3885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2650"/>
            <a:ext cx="9134223" cy="518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42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Arthur Samuel, gives "computers the ability to learn without being explicitly programmed."</a:t>
            </a:r>
          </a:p>
        </p:txBody>
      </p:sp>
    </p:spTree>
    <p:extLst>
      <p:ext uri="{BB962C8B-B14F-4D97-AF65-F5344CB8AC3E}">
        <p14:creationId xmlns:p14="http://schemas.microsoft.com/office/powerpoint/2010/main" val="2625196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8762"/>
            <a:ext cx="9162716" cy="517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93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842"/>
            <a:ext cx="9144000" cy="616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16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have it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needed a problem that was relatively easy for me to do but hard for me to explain how I do it.</a:t>
            </a:r>
          </a:p>
        </p:txBody>
      </p:sp>
    </p:spTree>
    <p:extLst>
      <p:ext uri="{BB962C8B-B14F-4D97-AF65-F5344CB8AC3E}">
        <p14:creationId xmlns:p14="http://schemas.microsoft.com/office/powerpoint/2010/main" val="29264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identify “Left” and “Right” foot prints in the sand</a:t>
            </a:r>
          </a:p>
        </p:txBody>
      </p:sp>
    </p:spTree>
    <p:extLst>
      <p:ext uri="{BB962C8B-B14F-4D97-AF65-F5344CB8AC3E}">
        <p14:creationId xmlns:p14="http://schemas.microsoft.com/office/powerpoint/2010/main" val="296264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installed Python 3.6</a:t>
            </a:r>
          </a:p>
          <a:p>
            <a:pPr lvl="1"/>
            <a:r>
              <a:rPr lang="en-US" dirty="0">
                <a:hlinkClick r:id="rId2"/>
              </a:rPr>
              <a:t>https://www.python.org/downloads/</a:t>
            </a:r>
          </a:p>
          <a:p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r>
              <a:rPr lang="en-US" dirty="0"/>
              <a:t>I installed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https://www.tensorflow.org/install/install_windows</a:t>
            </a:r>
            <a:r>
              <a:rPr lang="en-US" dirty="0"/>
              <a:t> </a:t>
            </a:r>
          </a:p>
          <a:p>
            <a:r>
              <a:rPr lang="en-US" dirty="0"/>
              <a:t>I installed Python Pillow (an Image API)</a:t>
            </a:r>
          </a:p>
          <a:p>
            <a:pPr lvl="1"/>
            <a:r>
              <a:rPr lang="en-US" dirty="0">
                <a:hlinkClick r:id="rId4"/>
              </a:rPr>
              <a:t>https://python-pillow.org/</a:t>
            </a:r>
            <a:r>
              <a:rPr lang="en-US" dirty="0"/>
              <a:t> </a:t>
            </a:r>
          </a:p>
          <a:p>
            <a:r>
              <a:rPr lang="en-US" dirty="0"/>
              <a:t>I downloaded the Training Model code at:</a:t>
            </a:r>
          </a:p>
          <a:p>
            <a:pPr lvl="1"/>
            <a:r>
              <a:rPr lang="en-US" u="sng" dirty="0">
                <a:hlinkClick r:id="rId5"/>
              </a:rPr>
              <a:t>https://github.com/googlecodelabs/tensorflow-for-poets-2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allows you to:</a:t>
            </a:r>
          </a:p>
          <a:p>
            <a:pPr lvl="1"/>
            <a:r>
              <a:rPr lang="en-US" dirty="0"/>
              <a:t>build up models from scratch</a:t>
            </a:r>
          </a:p>
          <a:p>
            <a:pPr lvl="1"/>
            <a:r>
              <a:rPr lang="en-US" dirty="0"/>
              <a:t>Retraining existing training models to suit your needs</a:t>
            </a:r>
          </a:p>
          <a:p>
            <a:r>
              <a:rPr lang="en-US" dirty="0"/>
              <a:t>I followed the tutorial at:</a:t>
            </a:r>
          </a:p>
          <a:p>
            <a:pPr lvl="1"/>
            <a:r>
              <a:rPr lang="en-US" u="sng" dirty="0">
                <a:hlinkClick r:id="rId2"/>
              </a:rPr>
              <a:t>https://codelabs.developers.google.com/codelabs/tensorflow-for-poets/#3</a:t>
            </a:r>
            <a:endParaRPr lang="en-US" dirty="0"/>
          </a:p>
          <a:p>
            <a:pPr lvl="1"/>
            <a:r>
              <a:rPr lang="en-US" dirty="0"/>
              <a:t>This tutorial allows you to retrain an existing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7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636</Words>
  <Application>Microsoft Office PowerPoint</Application>
  <PresentationFormat>On-screen Show (4:3)</PresentationFormat>
  <Paragraphs>73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Machine Learning and Image Classification</vt:lpstr>
      <vt:lpstr>Background</vt:lpstr>
      <vt:lpstr>Goal</vt:lpstr>
      <vt:lpstr>Machine Learning</vt:lpstr>
      <vt:lpstr>What to have it learn?</vt:lpstr>
      <vt:lpstr>Machine Learning Objective</vt:lpstr>
      <vt:lpstr>Setup</vt:lpstr>
      <vt:lpstr>Development Environment</vt:lpstr>
      <vt:lpstr>TensorFlow Learning Models</vt:lpstr>
      <vt:lpstr>Download the model at:</vt:lpstr>
      <vt:lpstr>PowerPoint Presentation</vt:lpstr>
      <vt:lpstr>Download a MobileNet Model</vt:lpstr>
      <vt:lpstr>Training Data</vt:lpstr>
      <vt:lpstr>Images are stored in Folders that with names that define the ML image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Cropping Process is very Laborious</vt:lpstr>
      <vt:lpstr>Training</vt:lpstr>
      <vt:lpstr>Batch Files</vt:lpstr>
      <vt:lpstr>PowerPoint Presentation</vt:lpstr>
      <vt:lpstr>Start TensorBoard</vt:lpstr>
      <vt:lpstr>TensorBoard is now Started</vt:lpstr>
      <vt:lpstr>PowerPoint Presentation</vt:lpstr>
      <vt:lpstr>PowerPoint Presentation</vt:lpstr>
      <vt:lpstr>retrain_tracks_batch</vt:lpstr>
      <vt:lpstr>PowerPoint Presentation</vt:lpstr>
      <vt:lpstr>PowerPoint Presentation</vt:lpstr>
      <vt:lpstr>classify_track_image_batch</vt:lpstr>
      <vt:lpstr>Left or Right Track?</vt:lpstr>
      <vt:lpstr>PowerPoint Presentation</vt:lpstr>
      <vt:lpstr>PowerPoint Presentation</vt:lpstr>
      <vt:lpstr>Conclusions</vt:lpstr>
      <vt:lpstr>Where do we go from here?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Image Classification</dc:title>
  <dc:creator>Bailey, Ammon E (DFG)</dc:creator>
  <cp:lastModifiedBy>Ammon Bailey</cp:lastModifiedBy>
  <cp:revision>19</cp:revision>
  <dcterms:created xsi:type="dcterms:W3CDTF">2006-08-16T00:00:00Z</dcterms:created>
  <dcterms:modified xsi:type="dcterms:W3CDTF">2020-06-01T00:53:17Z</dcterms:modified>
</cp:coreProperties>
</file>